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87003"/>
          <a:ext cx="3647768" cy="8404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1027" y="128030"/>
        <a:ext cx="3565714" cy="7583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36909904/stock-photo-robot-holding-word-thanks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KANCHARLA PAVAN KALYAN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21HU1A4243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5098026" y="2905663"/>
            <a:ext cx="6135335" cy="313795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153</TotalTime>
  <Words>511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Pavan Kalyan Kancharla</cp:lastModifiedBy>
  <cp:revision>2</cp:revision>
  <dcterms:created xsi:type="dcterms:W3CDTF">2024-07-27T06:22:16Z</dcterms:created>
  <dcterms:modified xsi:type="dcterms:W3CDTF">2024-07-31T03:22:26Z</dcterms:modified>
</cp:coreProperties>
</file>